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 Hassinger" userId="dad2a549-0c74-4c87-9ad9-db147def7fcd" providerId="ADAL" clId="{1A392AEB-4599-4C9F-B87C-4A5F53678DF6}"/>
    <pc:docChg chg="modSld">
      <pc:chgData name="Kelsey Hassinger" userId="dad2a549-0c74-4c87-9ad9-db147def7fcd" providerId="ADAL" clId="{1A392AEB-4599-4C9F-B87C-4A5F53678DF6}" dt="2021-07-20T21:45:08.255" v="2" actId="207"/>
      <pc:docMkLst>
        <pc:docMk/>
      </pc:docMkLst>
      <pc:sldChg chg="addSp modSp">
        <pc:chgData name="Kelsey Hassinger" userId="dad2a549-0c74-4c87-9ad9-db147def7fcd" providerId="ADAL" clId="{1A392AEB-4599-4C9F-B87C-4A5F53678DF6}" dt="2021-07-20T21:45:08.255" v="2" actId="207"/>
        <pc:sldMkLst>
          <pc:docMk/>
          <pc:sldMk cId="1775624314" sldId="258"/>
        </pc:sldMkLst>
        <pc:spChg chg="mod">
          <ac:chgData name="Kelsey Hassinger" userId="dad2a549-0c74-4c87-9ad9-db147def7fcd" providerId="ADAL" clId="{1A392AEB-4599-4C9F-B87C-4A5F53678DF6}" dt="2021-07-20T21:44:56.337" v="0" actId="14100"/>
          <ac:spMkLst>
            <pc:docMk/>
            <pc:sldMk cId="1775624314" sldId="258"/>
            <ac:spMk id="9" creationId="{B74ED86B-0C38-4CC6-9418-D8CDB10CB7CE}"/>
          </ac:spMkLst>
        </pc:spChg>
        <pc:spChg chg="add mod">
          <ac:chgData name="Kelsey Hassinger" userId="dad2a549-0c74-4c87-9ad9-db147def7fcd" providerId="ADAL" clId="{1A392AEB-4599-4C9F-B87C-4A5F53678DF6}" dt="2021-07-20T21:45:08.255" v="2" actId="207"/>
          <ac:spMkLst>
            <pc:docMk/>
            <pc:sldMk cId="1775624314" sldId="258"/>
            <ac:spMk id="11" creationId="{237837C1-8C98-4AD0-B322-550B923980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201D0-6286-49EC-8CD2-6869D5141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ED686-74A5-400B-97BC-AF484935D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34F6-3DA3-4C26-AF2A-C8BC9F93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0164-5260-4007-A96D-C062CC49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8369C-7433-4CE0-932B-6975E8EF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5AB7-FE09-4223-91D3-DB3B0B6C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41305-501C-40CE-971A-485DE6352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7274E-5EDF-40E5-9E21-AA689935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57F19-DF60-44F9-AD1B-8835DFCC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AFAE4-4025-41BA-A07C-98A1796F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5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60351E-603C-4FFD-911D-CB6BB7FD2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B8D22-B02B-46C2-B513-A777650E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56B8B-02DD-45B6-9355-64E47FA5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F350C-1F5B-4E1C-ADB8-FDD507B5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C01BD-9AC0-4D38-972B-62366243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20A4-820A-4B0D-A2CD-ECC8A743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B016-0A77-4051-8C55-072B3660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42578-53F2-405E-898F-5CA99DAF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F470B-E256-459C-A72F-57F09FD7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165C1-35B7-4406-B81A-FE9E1D9A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316C-75C8-4E2D-9D4A-1653747F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975AF-10D4-4ABD-B295-F4DE9E57B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75E52-1DA0-4803-88CD-929E7B43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4F67F-525E-4E38-9861-C2E6E2A7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655B4-96C9-467A-8A31-F387D477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278E-1C9C-42DD-A146-3C07E06F2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8BC6C-7E7A-4524-A8B2-DDA2B9A57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3250F-8B8C-4840-B65D-F88E86C67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0ECEC-1CBA-4A00-B4DB-A8467616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269D8-7507-4FC8-B6F1-7B6DE885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D4CF3-4FD6-4EA6-9600-B39EE897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2240-4FA9-4654-BDE3-5AABDD71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248F6-76B4-429F-BDAA-3A21BBA5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24B45-79B5-4C2D-8D01-E89FA7894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9E95CD-20B5-4962-9BEF-5ABBF8023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033EB-73F0-4523-8106-2DE489904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0650C-C8BF-4BA1-A68B-9F7995F1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B8EA9-5B05-4679-87DE-89BD46E0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012AF-37A7-4416-A970-7DB0557B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A09D-B506-4EDD-B940-FA0D49EB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16B63-757E-4195-A434-9FC2C794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81E55-5333-4F90-AE03-6C3A2FBD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58691-B5D2-476F-87E9-027A0EB1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32D8D-B8CF-43C9-834C-FA7227172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29A9A-7E03-4D11-AF82-DF561CAB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CE604-6EE0-4A25-A826-543D6A1F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7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BAFE-FD4C-4FFF-BE29-BFF1ECA7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69382-DEB2-4D10-82D2-C49A8A90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98045-F21D-4B82-AE52-2DB805CE4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A153A-286C-4884-882E-24C619CCE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16D0E-06C0-43E5-92D1-52693BEB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5F206-B0C3-4EAD-99A6-A44FE272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0C6CB-7C77-4B29-A6A3-91AABFEF4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DC948E-E617-4CE7-8857-806978C8A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8EF91-3D29-4D3C-ABC1-10634A922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A0D6A-866E-48C6-A974-E6C3849E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5AAA3-F069-4EB5-BCA2-837BA84A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1472F-675D-4625-BD1A-AFB6BA69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DD4E-5B52-4E84-B87E-F77A06AC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9D573-3C0A-4BB3-B39A-B5DEADA78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C625C-33AD-4DA5-BFA1-F4E18B3B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AFC1-04C5-485E-9BFE-F265254225E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3B64C-32EF-4B5B-A8CD-CCFC5EE1D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80D31-B19F-423C-A333-DD049904C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49FF-E910-4D8F-B204-7E053B9F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9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B3E2E5-2CBF-4940-B53C-77E4EDED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2298"/>
          </a:xfrm>
        </p:spPr>
        <p:txBody>
          <a:bodyPr/>
          <a:lstStyle/>
          <a:p>
            <a:r>
              <a:rPr lang="en-US" dirty="0"/>
              <a:t>Inside Tent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60994D-AB39-452B-95BA-9D29ABA01B41}"/>
              </a:ext>
            </a:extLst>
          </p:cNvPr>
          <p:cNvSpPr/>
          <p:nvPr/>
        </p:nvSpPr>
        <p:spPr>
          <a:xfrm>
            <a:off x="538940" y="2189178"/>
            <a:ext cx="10419826" cy="41789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0AEDD1-E840-48B6-AEE8-96834CA265CD}"/>
              </a:ext>
            </a:extLst>
          </p:cNvPr>
          <p:cNvSpPr/>
          <p:nvPr/>
        </p:nvSpPr>
        <p:spPr>
          <a:xfrm>
            <a:off x="2420369" y="5419285"/>
            <a:ext cx="461395" cy="20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Buffet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9252AF-7998-46CA-8033-736D2CDFE7B1}"/>
              </a:ext>
            </a:extLst>
          </p:cNvPr>
          <p:cNvSpPr/>
          <p:nvPr/>
        </p:nvSpPr>
        <p:spPr>
          <a:xfrm>
            <a:off x="1766580" y="5419285"/>
            <a:ext cx="461395" cy="20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C8C6A-B21B-44F3-AE6E-1A7F0D03047E}"/>
              </a:ext>
            </a:extLst>
          </p:cNvPr>
          <p:cNvSpPr/>
          <p:nvPr/>
        </p:nvSpPr>
        <p:spPr>
          <a:xfrm>
            <a:off x="3657472" y="5396597"/>
            <a:ext cx="461395" cy="20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prstClr val="white"/>
                </a:solidFill>
              </a:rPr>
              <a:t>Buffet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438C08-4570-4989-8ABC-6BB36E48608E}"/>
              </a:ext>
            </a:extLst>
          </p:cNvPr>
          <p:cNvSpPr/>
          <p:nvPr/>
        </p:nvSpPr>
        <p:spPr>
          <a:xfrm>
            <a:off x="3003683" y="5396597"/>
            <a:ext cx="461395" cy="20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prstClr val="white"/>
                </a:solidFill>
              </a:rPr>
              <a:t>Buffet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473226-3093-4230-BD8A-3A36033B645B}"/>
              </a:ext>
            </a:extLst>
          </p:cNvPr>
          <p:cNvSpPr txBox="1"/>
          <p:nvPr/>
        </p:nvSpPr>
        <p:spPr>
          <a:xfrm>
            <a:off x="158620" y="4245429"/>
            <a:ext cx="578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Student Center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0FDC33-1EB9-41D5-B31C-1A0F732E10D3}"/>
              </a:ext>
            </a:extLst>
          </p:cNvPr>
          <p:cNvSpPr txBox="1"/>
          <p:nvPr/>
        </p:nvSpPr>
        <p:spPr>
          <a:xfrm>
            <a:off x="4805265" y="653679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Side Walk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CD2793-7C83-47B1-8815-114EDDC303EA}"/>
              </a:ext>
            </a:extLst>
          </p:cNvPr>
          <p:cNvSpPr txBox="1"/>
          <p:nvPr/>
        </p:nvSpPr>
        <p:spPr>
          <a:xfrm>
            <a:off x="4805265" y="1847461"/>
            <a:ext cx="176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Chapel</a:t>
            </a:r>
            <a:r>
              <a:rPr lang="en-US" dirty="0"/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695ECEF-1CCE-473F-B816-90E7448CA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261" y="5403438"/>
            <a:ext cx="469433" cy="2255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E2E0F1-0F61-4ABE-A4BC-8AF0D09A7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822" y="5419285"/>
            <a:ext cx="423710" cy="23919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CC71047-97A2-4970-8D12-1C56BD790F19}"/>
              </a:ext>
            </a:extLst>
          </p:cNvPr>
          <p:cNvSpPr txBox="1"/>
          <p:nvPr/>
        </p:nvSpPr>
        <p:spPr>
          <a:xfrm>
            <a:off x="1233234" y="5756338"/>
            <a:ext cx="53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PIG Roast CO.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A024E51-8DE2-4E94-BF4E-68C04D72E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267" y="5429254"/>
            <a:ext cx="377985" cy="213378"/>
          </a:xfrm>
          <a:prstGeom prst="rect">
            <a:avLst/>
          </a:prstGeom>
        </p:spPr>
      </p:pic>
      <p:pic>
        <p:nvPicPr>
          <p:cNvPr id="28" name="Graphic 27" descr="Pig">
            <a:extLst>
              <a:ext uri="{FF2B5EF4-FFF2-40B4-BE49-F238E27FC236}">
                <a16:creationId xmlns:a16="http://schemas.microsoft.com/office/drawing/2014/main" id="{BAA406B1-5351-4348-940F-5BB24E35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7616" y="5243163"/>
            <a:ext cx="677595" cy="513176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F850C2CF-CA07-40CD-804E-095DC707DE5E}"/>
              </a:ext>
            </a:extLst>
          </p:cNvPr>
          <p:cNvSpPr/>
          <p:nvPr/>
        </p:nvSpPr>
        <p:spPr>
          <a:xfrm>
            <a:off x="4311261" y="3320678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6C14680-6826-40FA-B14E-A980C58564DE}"/>
              </a:ext>
            </a:extLst>
          </p:cNvPr>
          <p:cNvSpPr/>
          <p:nvPr/>
        </p:nvSpPr>
        <p:spPr>
          <a:xfrm>
            <a:off x="6391469" y="3320678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A30AA61-1288-4D83-B3E6-19D2559276CA}"/>
              </a:ext>
            </a:extLst>
          </p:cNvPr>
          <p:cNvSpPr/>
          <p:nvPr/>
        </p:nvSpPr>
        <p:spPr>
          <a:xfrm>
            <a:off x="8300929" y="3320678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07BEABA-05AC-4F2C-9E02-A483557F09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1469" y="4641227"/>
            <a:ext cx="762066" cy="5060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42D7033-8DA9-4103-871D-DC9FF1BED5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8167" y="4641227"/>
            <a:ext cx="762066" cy="5060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3DB046E-CD97-4129-AE30-A19F6BB22D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259" y="3392331"/>
            <a:ext cx="762066" cy="5060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1546BC3-CF69-4EC6-A22F-0217586F7D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2404" y="3992423"/>
            <a:ext cx="762066" cy="506012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B1A8327-F768-4F93-ADE7-6215F6468802}"/>
              </a:ext>
            </a:extLst>
          </p:cNvPr>
          <p:cNvSpPr/>
          <p:nvPr/>
        </p:nvSpPr>
        <p:spPr>
          <a:xfrm>
            <a:off x="737118" y="2612571"/>
            <a:ext cx="586743" cy="30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/>
              <a:t>Trash Cans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06A9E52-F673-46AA-B7FF-DFDE34C0816F}"/>
              </a:ext>
            </a:extLst>
          </p:cNvPr>
          <p:cNvSpPr/>
          <p:nvPr/>
        </p:nvSpPr>
        <p:spPr>
          <a:xfrm>
            <a:off x="737117" y="3054147"/>
            <a:ext cx="586743" cy="30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/>
              <a:t>Trash Cans</a:t>
            </a:r>
          </a:p>
        </p:txBody>
      </p:sp>
    </p:spTree>
    <p:extLst>
      <p:ext uri="{BB962C8B-B14F-4D97-AF65-F5344CB8AC3E}">
        <p14:creationId xmlns:p14="http://schemas.microsoft.com/office/powerpoint/2010/main" val="37830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B3E2E5-2CBF-4940-B53C-77E4EDED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2298"/>
          </a:xfrm>
        </p:spPr>
        <p:txBody>
          <a:bodyPr/>
          <a:lstStyle/>
          <a:p>
            <a:r>
              <a:rPr lang="en-US" dirty="0"/>
              <a:t>Inside Tent 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60994D-AB39-452B-95BA-9D29ABA01B41}"/>
              </a:ext>
            </a:extLst>
          </p:cNvPr>
          <p:cNvSpPr/>
          <p:nvPr/>
        </p:nvSpPr>
        <p:spPr>
          <a:xfrm>
            <a:off x="900828" y="2225819"/>
            <a:ext cx="10419826" cy="41789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473226-3093-4230-BD8A-3A36033B645B}"/>
              </a:ext>
            </a:extLst>
          </p:cNvPr>
          <p:cNvSpPr txBox="1"/>
          <p:nvPr/>
        </p:nvSpPr>
        <p:spPr>
          <a:xfrm>
            <a:off x="158620" y="4245429"/>
            <a:ext cx="5784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Student Center / Tent 1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0FDC33-1EB9-41D5-B31C-1A0F732E10D3}"/>
              </a:ext>
            </a:extLst>
          </p:cNvPr>
          <p:cNvSpPr txBox="1"/>
          <p:nvPr/>
        </p:nvSpPr>
        <p:spPr>
          <a:xfrm>
            <a:off x="4805265" y="653679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Side Walk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CD2793-7C83-47B1-8815-114EDDC303EA}"/>
              </a:ext>
            </a:extLst>
          </p:cNvPr>
          <p:cNvSpPr txBox="1"/>
          <p:nvPr/>
        </p:nvSpPr>
        <p:spPr>
          <a:xfrm>
            <a:off x="5214257" y="1854537"/>
            <a:ext cx="176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Chapel</a:t>
            </a:r>
            <a:r>
              <a:rPr lang="en-US" dirty="0"/>
              <a:t> 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850C2CF-CA07-40CD-804E-095DC707DE5E}"/>
              </a:ext>
            </a:extLst>
          </p:cNvPr>
          <p:cNvSpPr/>
          <p:nvPr/>
        </p:nvSpPr>
        <p:spPr>
          <a:xfrm>
            <a:off x="4303193" y="2720284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6C14680-6826-40FA-B14E-A980C58564DE}"/>
              </a:ext>
            </a:extLst>
          </p:cNvPr>
          <p:cNvSpPr/>
          <p:nvPr/>
        </p:nvSpPr>
        <p:spPr>
          <a:xfrm>
            <a:off x="6359626" y="2695845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A30AA61-1288-4D83-B3E6-19D2559276CA}"/>
              </a:ext>
            </a:extLst>
          </p:cNvPr>
          <p:cNvSpPr/>
          <p:nvPr/>
        </p:nvSpPr>
        <p:spPr>
          <a:xfrm>
            <a:off x="8333818" y="2681882"/>
            <a:ext cx="745930" cy="49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Table w/ 10 chairs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07BEABA-05AC-4F2C-9E02-A483557F0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75" y="3746795"/>
            <a:ext cx="762066" cy="5060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42D7033-8DA9-4103-871D-DC9FF1BED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891" y="3834507"/>
            <a:ext cx="762066" cy="50601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3DB046E-CD97-4129-AE30-A19F6BB22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546" y="2606785"/>
            <a:ext cx="762066" cy="50601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1546BC3-CF69-4EC6-A22F-0217586F7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917" y="3881160"/>
            <a:ext cx="762066" cy="5060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6E95B6-115F-4B2C-A97F-9D42B4C022F7}"/>
              </a:ext>
            </a:extLst>
          </p:cNvPr>
          <p:cNvSpPr txBox="1"/>
          <p:nvPr/>
        </p:nvSpPr>
        <p:spPr>
          <a:xfrm>
            <a:off x="11243388" y="3816220"/>
            <a:ext cx="7460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Emillie</a:t>
            </a:r>
            <a:r>
              <a:rPr lang="en-US" sz="900" dirty="0"/>
              <a:t> Hall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975CC17-C1CD-422C-9AF3-05AFA4D1B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426" y="3739417"/>
            <a:ext cx="762066" cy="50601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1BD71E2-2B2C-49C0-9C5A-161D1E80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818" y="5831455"/>
            <a:ext cx="762066" cy="50601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B6F95FB-5BF2-48D7-B006-546554E69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654" y="4753260"/>
            <a:ext cx="762066" cy="50601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56778EE-D9CD-4C09-9123-6AA6BDB05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662" y="4857090"/>
            <a:ext cx="762066" cy="5060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1545FEE-466B-4685-89A3-CC9106ABF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847" y="4979799"/>
            <a:ext cx="762066" cy="50601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2726F5-C190-4633-9816-6ADFB8715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808" y="4857090"/>
            <a:ext cx="762066" cy="50601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879519A-BD90-4B19-8224-BA0D2A0E9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302" y="5713393"/>
            <a:ext cx="762066" cy="50601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BCA5CCE-5CC5-4070-9409-89FE3C90E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891" y="5816932"/>
            <a:ext cx="762066" cy="506012"/>
          </a:xfrm>
          <a:prstGeom prst="rect">
            <a:avLst/>
          </a:prstGeom>
        </p:spPr>
      </p:pic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FB498AC-3619-4C9A-ABF0-A98EEF7818B9}"/>
              </a:ext>
            </a:extLst>
          </p:cNvPr>
          <p:cNvSpPr/>
          <p:nvPr/>
        </p:nvSpPr>
        <p:spPr>
          <a:xfrm>
            <a:off x="933974" y="3277754"/>
            <a:ext cx="586743" cy="30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/>
              <a:t>Trash Cans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3E9417D-975C-42A4-86D5-35F51A5FF846}"/>
              </a:ext>
            </a:extLst>
          </p:cNvPr>
          <p:cNvSpPr/>
          <p:nvPr/>
        </p:nvSpPr>
        <p:spPr>
          <a:xfrm>
            <a:off x="950550" y="5918692"/>
            <a:ext cx="586743" cy="30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/>
              <a:t>Trash Cans</a:t>
            </a:r>
          </a:p>
        </p:txBody>
      </p:sp>
    </p:spTree>
    <p:extLst>
      <p:ext uri="{BB962C8B-B14F-4D97-AF65-F5344CB8AC3E}">
        <p14:creationId xmlns:p14="http://schemas.microsoft.com/office/powerpoint/2010/main" val="412335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D24F-38C5-4A9F-9E74-D1C49CB6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r>
              <a:rPr lang="en-US" dirty="0"/>
              <a:t>Birds Eye 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75D15-343C-4F5C-9286-BA6BBECD6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01788" y="-668998"/>
            <a:ext cx="5490116" cy="92839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A7138-5D62-4B30-905C-2A030F59BC0C}"/>
              </a:ext>
            </a:extLst>
          </p:cNvPr>
          <p:cNvSpPr/>
          <p:nvPr/>
        </p:nvSpPr>
        <p:spPr>
          <a:xfrm>
            <a:off x="3666931" y="4376057"/>
            <a:ext cx="1268963" cy="43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Tent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EE2576-E71E-4294-B9B1-BFC530CF1951}"/>
              </a:ext>
            </a:extLst>
          </p:cNvPr>
          <p:cNvSpPr/>
          <p:nvPr/>
        </p:nvSpPr>
        <p:spPr>
          <a:xfrm>
            <a:off x="5579706" y="4376057"/>
            <a:ext cx="1150775" cy="43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Tent 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EBD904-965E-44B7-B1D3-59F307649A6E}"/>
              </a:ext>
            </a:extLst>
          </p:cNvPr>
          <p:cNvSpPr/>
          <p:nvPr/>
        </p:nvSpPr>
        <p:spPr>
          <a:xfrm>
            <a:off x="5030755" y="4376057"/>
            <a:ext cx="454089" cy="23698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/>
              <a:t>Dance Floor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6E5F7C-EEB5-40FE-880D-143E207F993E}"/>
              </a:ext>
            </a:extLst>
          </p:cNvPr>
          <p:cNvSpPr/>
          <p:nvPr/>
        </p:nvSpPr>
        <p:spPr>
          <a:xfrm>
            <a:off x="5030755" y="4814596"/>
            <a:ext cx="1104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D03468-3FE9-4A93-A393-9B4DBCA0DA8F}"/>
              </a:ext>
            </a:extLst>
          </p:cNvPr>
          <p:cNvSpPr/>
          <p:nvPr/>
        </p:nvSpPr>
        <p:spPr>
          <a:xfrm flipH="1">
            <a:off x="5141167" y="4814596"/>
            <a:ext cx="45719" cy="106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4ED86B-0C38-4CC6-9418-D8CDB10CB7CE}"/>
              </a:ext>
            </a:extLst>
          </p:cNvPr>
          <p:cNvSpPr txBox="1"/>
          <p:nvPr/>
        </p:nvSpPr>
        <p:spPr>
          <a:xfrm>
            <a:off x="4936982" y="4841709"/>
            <a:ext cx="362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DJ/ SARGE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EF0B71-6089-4148-981A-2AE4DE1E5CD3}"/>
              </a:ext>
            </a:extLst>
          </p:cNvPr>
          <p:cNvSpPr/>
          <p:nvPr/>
        </p:nvSpPr>
        <p:spPr>
          <a:xfrm>
            <a:off x="6335486" y="3844211"/>
            <a:ext cx="755779" cy="38816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National Guard Blow UP Obstacle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837C1-8C98-4AD0-B322-550B9239809A}"/>
              </a:ext>
            </a:extLst>
          </p:cNvPr>
          <p:cNvSpPr/>
          <p:nvPr/>
        </p:nvSpPr>
        <p:spPr>
          <a:xfrm>
            <a:off x="4935894" y="4814596"/>
            <a:ext cx="643812" cy="273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2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9D3F8E7E930D43833457E6E8B9D515" ma:contentTypeVersion="13" ma:contentTypeDescription="Create a new document." ma:contentTypeScope="" ma:versionID="b1c9297b5a98a2612dabb0848ae3f740">
  <xsd:schema xmlns:xsd="http://www.w3.org/2001/XMLSchema" xmlns:xs="http://www.w3.org/2001/XMLSchema" xmlns:p="http://schemas.microsoft.com/office/2006/metadata/properties" xmlns:ns3="6afc88b8-4ee6-4f11-b8a5-a496d9976e7e" xmlns:ns4="56fe665d-38ef-4483-b896-24b75adccc92" targetNamespace="http://schemas.microsoft.com/office/2006/metadata/properties" ma:root="true" ma:fieldsID="45f5195aa4147f56e3d357200fb6bdc8" ns3:_="" ns4:_="">
    <xsd:import namespace="6afc88b8-4ee6-4f11-b8a5-a496d9976e7e"/>
    <xsd:import namespace="56fe665d-38ef-4483-b896-24b75adccc9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fc88b8-4ee6-4f11-b8a5-a496d9976e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e665d-38ef-4483-b896-24b75adccc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4DADA7-7A5C-4F48-912E-1A8BC7792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fc88b8-4ee6-4f11-b8a5-a496d9976e7e"/>
    <ds:schemaRef ds:uri="56fe665d-38ef-4483-b896-24b75adccc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26D48-A277-4703-A390-17A344C25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4F34EA-41D6-404C-BA8F-F1E3534371F8}">
  <ds:schemaRefs>
    <ds:schemaRef ds:uri="http://schemas.microsoft.com/office/2006/documentManagement/types"/>
    <ds:schemaRef ds:uri="http://purl.org/dc/terms/"/>
    <ds:schemaRef ds:uri="56fe665d-38ef-4483-b896-24b75adccc92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6afc88b8-4ee6-4f11-b8a5-a496d9976e7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Inside Tent 1</vt:lpstr>
      <vt:lpstr>Inside Tent 2 </vt:lpstr>
      <vt:lpstr>Birds Eye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Tent 1</dc:title>
  <dc:creator>Hassinger, Kelsey</dc:creator>
  <cp:lastModifiedBy>Hassinger, Kelsey</cp:lastModifiedBy>
  <cp:revision>4</cp:revision>
  <dcterms:created xsi:type="dcterms:W3CDTF">2021-07-20T21:01:53Z</dcterms:created>
  <dcterms:modified xsi:type="dcterms:W3CDTF">2021-07-20T21:45:23Z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0x0101006B9D3F8E7E930D43833457E6E8B9D515</vt:lpwstr>
  </property>
</Properties>
</file>